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58" r:id="rId7"/>
    <p:sldId id="259" r:id="rId8"/>
    <p:sldId id="260" r:id="rId9"/>
    <p:sldId id="261" r:id="rId10"/>
    <p:sldId id="263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74F9C-E8AA-B975-DDE2-D6C39263322E}" v="9" dt="2020-03-20T08:40:01.951"/>
    <p1510:client id="{E9C19DF2-AF1B-9C5C-1634-5982859BFA2B}" v="516" dt="2020-03-20T10:04:41.956"/>
    <p1510:client id="{FEC633A5-0167-4AA9-AFE7-AC192F70D8C2}" v="10" dt="2020-03-20T10:56:53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8B92C5-9838-4DA0-B841-427DE9256615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D2304C-1234-4C43-81F5-A017517002C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link/je-lichaam-botten/#q=aantonen%20kal%20in%20bott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anchor="t">
            <a:noAutofit/>
          </a:bodyPr>
          <a:lstStyle/>
          <a:p>
            <a:r>
              <a:rPr lang="en-US" dirty="0" err="1"/>
              <a:t>Basisstof</a:t>
            </a:r>
            <a:r>
              <a:rPr lang="en-US" dirty="0"/>
              <a:t> 3: </a:t>
            </a:r>
            <a:r>
              <a:rPr lang="en-US" dirty="0" err="1"/>
              <a:t>Beenverbindingen</a:t>
            </a:r>
          </a:p>
          <a:p>
            <a:r>
              <a:rPr lang="en-US" dirty="0" err="1"/>
              <a:t>Blz</a:t>
            </a:r>
            <a:r>
              <a:rPr lang="en-US" dirty="0"/>
              <a:t>. 21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Stevigheid</a:t>
            </a:r>
            <a:r>
              <a:rPr lang="en-US" dirty="0"/>
              <a:t> en </a:t>
            </a:r>
            <a:r>
              <a:rPr lang="en-US" dirty="0" err="1"/>
              <a:t>Beweging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16E4C76-7E39-45D4-B1BF-824557FCD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dirty="0"/>
              <a:t> DOOR:</a:t>
            </a:r>
          </a:p>
          <a:p>
            <a:r>
              <a:rPr lang="nl-NL" dirty="0"/>
              <a:t>1.Vergroeing.</a:t>
            </a:r>
          </a:p>
          <a:p>
            <a:endParaRPr lang="nl-NL" dirty="0"/>
          </a:p>
          <a:p>
            <a:r>
              <a:rPr lang="nl-NL" dirty="0"/>
              <a:t>2.Naad</a:t>
            </a:r>
          </a:p>
          <a:p>
            <a:endParaRPr lang="nl-NL" dirty="0"/>
          </a:p>
          <a:p>
            <a:r>
              <a:rPr lang="nl-NL" dirty="0"/>
              <a:t>3.Kraakbeen</a:t>
            </a:r>
          </a:p>
          <a:p>
            <a:endParaRPr lang="nl-NL" dirty="0"/>
          </a:p>
          <a:p>
            <a:r>
              <a:rPr lang="nl-NL" dirty="0"/>
              <a:t>4.Gewricht. 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C93525-968C-44BB-8599-087F65B1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Botten zitten op verschillende manieren aan elkaar vast. 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15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botten</a:t>
            </a:r>
            <a:r>
              <a:rPr lang="en-US" dirty="0"/>
              <a:t>  </a:t>
            </a:r>
            <a:r>
              <a:rPr lang="en-US" dirty="0" err="1"/>
              <a:t>zijn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vergroeid</a:t>
            </a:r>
            <a:endParaRPr lang="en-US"/>
          </a:p>
          <a:p>
            <a:r>
              <a:rPr lang="en-US" dirty="0" err="1"/>
              <a:t>Er</a:t>
            </a:r>
            <a:r>
              <a:rPr lang="en-US" dirty="0"/>
              <a:t> is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beweging</a:t>
            </a:r>
            <a:r>
              <a:rPr lang="en-US" dirty="0"/>
              <a:t> </a:t>
            </a:r>
            <a:r>
              <a:rPr lang="en-US" dirty="0" err="1"/>
              <a:t>mogelijk</a:t>
            </a:r>
            <a:endParaRPr lang="en-US" dirty="0"/>
          </a:p>
          <a:p>
            <a:r>
              <a:rPr lang="en-US" dirty="0" err="1"/>
              <a:t>Voorbeeld</a:t>
            </a:r>
            <a:r>
              <a:rPr lang="en-US" dirty="0"/>
              <a:t>: </a:t>
            </a:r>
            <a:r>
              <a:rPr lang="en-US" dirty="0" err="1"/>
              <a:t>heiligbeen</a:t>
            </a:r>
            <a:r>
              <a:rPr lang="en-US" dirty="0"/>
              <a:t> ( </a:t>
            </a:r>
            <a:r>
              <a:rPr lang="en-US" dirty="0" err="1"/>
              <a:t>onderste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 van je </a:t>
            </a:r>
            <a:r>
              <a:rPr lang="en-US" dirty="0" err="1"/>
              <a:t>wervelkolom</a:t>
            </a:r>
            <a:r>
              <a:rPr lang="en-US" dirty="0"/>
              <a:t>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Vergroeid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280736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199" y="3352800"/>
            <a:ext cx="330557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botten</a:t>
            </a:r>
            <a:r>
              <a:rPr lang="en-US" dirty="0"/>
              <a:t> 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naad</a:t>
            </a:r>
            <a:r>
              <a:rPr lang="en-US" dirty="0"/>
              <a:t> </a:t>
            </a:r>
            <a:r>
              <a:rPr lang="en-US" dirty="0" err="1"/>
              <a:t>verbonden</a:t>
            </a:r>
            <a:endParaRPr lang="en-US" dirty="0"/>
          </a:p>
          <a:p>
            <a:r>
              <a:rPr lang="en-US" dirty="0" err="1"/>
              <a:t>Er</a:t>
            </a:r>
            <a:r>
              <a:rPr lang="en-US" dirty="0"/>
              <a:t> is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beweging</a:t>
            </a:r>
            <a:r>
              <a:rPr lang="en-US" dirty="0"/>
              <a:t> </a:t>
            </a:r>
            <a:r>
              <a:rPr lang="en-US" dirty="0" err="1"/>
              <a:t>mogelijk</a:t>
            </a:r>
            <a:endParaRPr lang="en-US" dirty="0"/>
          </a:p>
          <a:p>
            <a:r>
              <a:rPr lang="en-US" dirty="0" err="1"/>
              <a:t>Voorbeeld</a:t>
            </a:r>
            <a:r>
              <a:rPr lang="en-US" dirty="0"/>
              <a:t>: </a:t>
            </a:r>
            <a:r>
              <a:rPr lang="en-US" dirty="0" err="1"/>
              <a:t>schedel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naad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772956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/>
              <a:t>Sommige botten zijn door kraakbeen verbonden</a:t>
            </a:r>
            <a:endParaRPr lang="en-US" dirty="0"/>
          </a:p>
          <a:p>
            <a:r>
              <a:rPr lang="en-US" dirty="0" err="1"/>
              <a:t>Kraakbeen</a:t>
            </a:r>
            <a:r>
              <a:rPr lang="en-US" dirty="0"/>
              <a:t> is </a:t>
            </a:r>
            <a:r>
              <a:rPr lang="en-US" dirty="0" err="1"/>
              <a:t>buigzaam</a:t>
            </a:r>
            <a:r>
              <a:rPr lang="en-US" dirty="0"/>
              <a:t>, </a:t>
            </a:r>
            <a:r>
              <a:rPr lang="en-US" dirty="0" err="1"/>
              <a:t>hierdoor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beetje</a:t>
            </a:r>
            <a:r>
              <a:rPr lang="en-US" dirty="0"/>
              <a:t> </a:t>
            </a:r>
            <a:r>
              <a:rPr lang="en-US" dirty="0" err="1"/>
              <a:t>beweging</a:t>
            </a:r>
            <a:r>
              <a:rPr lang="en-US" dirty="0"/>
              <a:t> </a:t>
            </a:r>
            <a:r>
              <a:rPr lang="en-US" dirty="0" err="1"/>
              <a:t>mogelijk</a:t>
            </a:r>
            <a:endParaRPr lang="en-US" dirty="0"/>
          </a:p>
          <a:p>
            <a:r>
              <a:rPr lang="en-US" dirty="0" err="1"/>
              <a:t>Voorbeelden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Ribben</a:t>
            </a:r>
            <a:r>
              <a:rPr lang="en-US" dirty="0"/>
              <a:t> </a:t>
            </a:r>
            <a:r>
              <a:rPr lang="en-US" dirty="0" err="1"/>
              <a:t>verbonden</a:t>
            </a:r>
            <a:r>
              <a:rPr lang="en-US" dirty="0"/>
              <a:t> met </a:t>
            </a:r>
            <a:r>
              <a:rPr lang="en-US" dirty="0" err="1"/>
              <a:t>borstbeen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wervels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 </a:t>
            </a:r>
            <a:r>
              <a:rPr lang="en-US" dirty="0" err="1"/>
              <a:t>kraakbeen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352800"/>
            <a:ext cx="178062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86200"/>
            <a:ext cx="205338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verbinding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2 </a:t>
            </a:r>
            <a:r>
              <a:rPr lang="en-US" dirty="0" err="1"/>
              <a:t>botten</a:t>
            </a:r>
            <a:r>
              <a:rPr lang="en-US" dirty="0"/>
              <a:t>.</a:t>
            </a:r>
          </a:p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beweging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beenderen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 </a:t>
            </a:r>
            <a:r>
              <a:rPr lang="en-US" dirty="0" err="1"/>
              <a:t>gewrichten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423" y="2676142"/>
            <a:ext cx="2667000" cy="38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743200"/>
            <a:ext cx="35242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Rolgewricht</a:t>
            </a:r>
            <a:endParaRPr lang="en-US" dirty="0"/>
          </a:p>
          <a:p>
            <a:r>
              <a:rPr lang="en-US" dirty="0" err="1"/>
              <a:t>Kogelgewricht</a:t>
            </a:r>
            <a:endParaRPr lang="en-US" dirty="0"/>
          </a:p>
          <a:p>
            <a:r>
              <a:rPr lang="en-US"/>
              <a:t>Scharniergewricht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Typen</a:t>
            </a:r>
            <a:r>
              <a:rPr lang="en-US" dirty="0"/>
              <a:t> </a:t>
            </a:r>
            <a:r>
              <a:rPr lang="en-US" dirty="0" err="1"/>
              <a:t>gewrichten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0767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bouw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gewricht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590528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43F3E28-6C4D-4B4F-9EF7-FA49A6B81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nl-NL"/>
              <a:t>Als je een beginscherm krijgt druk op" start de video tour"</a:t>
            </a:r>
            <a:endParaRPr lang="nl-NL" dirty="0"/>
          </a:p>
          <a:p>
            <a:r>
              <a:rPr lang="nl-NL"/>
              <a:t>In het filmpje zie je een skelet met bij de verbindingen blauwe bolletjes. </a:t>
            </a:r>
          </a:p>
          <a:p>
            <a:r>
              <a:rPr lang="nl-NL"/>
              <a:t>Als je op zijn blauw bolletje klikt krijg je een uitleg via een klein schermpje .</a:t>
            </a:r>
          </a:p>
          <a:p>
            <a:r>
              <a:rPr lang="nl-NL" dirty="0">
                <a:hlinkClick r:id="rId2"/>
              </a:rPr>
              <a:t>Filmpje verbindingen.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E8655F-7C8F-4E50-B4DF-1A6B220A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Bekijk onderstaand filmpje.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460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674C073F7C946B528B9F8073DB955" ma:contentTypeVersion="5" ma:contentTypeDescription="Een nieuw document maken." ma:contentTypeScope="" ma:versionID="b136f386fb373f7b375c6074e57dea98">
  <xsd:schema xmlns:xsd="http://www.w3.org/2001/XMLSchema" xmlns:xs="http://www.w3.org/2001/XMLSchema" xmlns:p="http://schemas.microsoft.com/office/2006/metadata/properties" xmlns:ns3="e9f1fc5b-39a2-4f59-9831-94e16189a628" xmlns:ns4="a56c8cac-3bb1-4e16-a866-4ba8c522076e" targetNamespace="http://schemas.microsoft.com/office/2006/metadata/properties" ma:root="true" ma:fieldsID="60f73dfe6b37ec1b8ddad614f3533b02" ns3:_="" ns4:_="">
    <xsd:import namespace="e9f1fc5b-39a2-4f59-9831-94e16189a628"/>
    <xsd:import namespace="a56c8cac-3bb1-4e16-a866-4ba8c522076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1fc5b-39a2-4f59-9831-94e16189a6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c8cac-3bb1-4e16-a866-4ba8c5220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0A09BF-C871-4E40-B887-5AA195075D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8FEBB4-B89E-4AE4-A1BB-8AD0F84A3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1fc5b-39a2-4f59-9831-94e16189a628"/>
    <ds:schemaRef ds:uri="a56c8cac-3bb1-4e16-a866-4ba8c5220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5C08C2-967C-4BB6-829D-2B9FF808A090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e9f1fc5b-39a2-4f59-9831-94e16189a628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56c8cac-3bb1-4e16-a866-4ba8c522076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184</Words>
  <Application>Microsoft Office PowerPoint</Application>
  <PresentationFormat>Diavoorstelling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Constantia</vt:lpstr>
      <vt:lpstr>Wingdings 2</vt:lpstr>
      <vt:lpstr>Papier</vt:lpstr>
      <vt:lpstr>Stevigheid en Beweging</vt:lpstr>
      <vt:lpstr>Botten zitten op verschillende manieren aan elkaar vast. </vt:lpstr>
      <vt:lpstr>Vergroeid</vt:lpstr>
      <vt:lpstr>Door een naad</vt:lpstr>
      <vt:lpstr>Door kraakbeen</vt:lpstr>
      <vt:lpstr>Door gewrichten</vt:lpstr>
      <vt:lpstr>Typen gewrichten</vt:lpstr>
      <vt:lpstr>De bouw van een gewricht</vt:lpstr>
      <vt:lpstr>Bekijk onderstaand filmpje.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Stevigheid en Beweging</dc:title>
  <dc:creator>Caro</dc:creator>
  <cp:lastModifiedBy>Lurling, JFWA (Hans)</cp:lastModifiedBy>
  <cp:revision>114</cp:revision>
  <dcterms:created xsi:type="dcterms:W3CDTF">2012-04-19T21:47:27Z</dcterms:created>
  <dcterms:modified xsi:type="dcterms:W3CDTF">2020-03-23T10:25:34Z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0x010100946674C073F7C946B528B9F8073DB955</vt:lpwstr>
  </property>
</Properties>
</file>